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/>
    <p:restoredTop sz="94691"/>
  </p:normalViewPr>
  <p:slideViewPr>
    <p:cSldViewPr snapToGrid="0" snapToObjects="1">
      <p:cViewPr varScale="1">
        <p:scale>
          <a:sx n="60" d="100"/>
          <a:sy n="60" d="100"/>
        </p:scale>
        <p:origin x="184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lpinedistrict.org/social-emotional-wellness/hom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88EE-8C90-1E4A-972A-0DD3278C0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Emotional Wellness matters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BE492-D951-8040-BC69-AF97688F9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338084"/>
            <a:ext cx="9070848" cy="956930"/>
          </a:xfrm>
        </p:spPr>
        <p:txBody>
          <a:bodyPr/>
          <a:lstStyle/>
          <a:p>
            <a:r>
              <a:rPr lang="en-US" dirty="0"/>
              <a:t>Click on the link below for more information:</a:t>
            </a:r>
          </a:p>
          <a:p>
            <a:r>
              <a:rPr lang="en-US" dirty="0">
                <a:hlinkClick r:id="rId2"/>
              </a:rPr>
              <a:t>https://sites.google.com/alpinedistrict.org/social-emotional-wellness/home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10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</TotalTime>
  <Words>27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Emotional Wellness matters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Wellness matters</dc:title>
  <dc:creator>Microsoft Office User</dc:creator>
  <cp:lastModifiedBy>Microsoft Office User</cp:lastModifiedBy>
  <cp:revision>1</cp:revision>
  <dcterms:created xsi:type="dcterms:W3CDTF">2020-03-19T21:42:29Z</dcterms:created>
  <dcterms:modified xsi:type="dcterms:W3CDTF">2020-03-19T21:45:04Z</dcterms:modified>
</cp:coreProperties>
</file>