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60"/>
    <p:restoredTop sz="94675"/>
  </p:normalViewPr>
  <p:slideViewPr>
    <p:cSldViewPr snapToGrid="0" snapToObjects="1">
      <p:cViewPr varScale="1">
        <p:scale>
          <a:sx n="77" d="100"/>
          <a:sy n="77" d="100"/>
        </p:scale>
        <p:origin x="20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EF8FC-A056-874C-A62B-347F5205D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15B9F-C165-D844-AACB-E3B40BE7F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D03A3-3776-0F4C-A9D9-85013B8D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9CFA4-9523-E94B-AB2D-B2875D70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0824F-82D9-C149-8C81-38805F5E8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3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E9B5-F13F-8C45-8336-C006BE6A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ADFAD-16C1-5D46-8458-F2F2A2311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8D197-ADA8-394E-AFB6-7F9E1119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3F197-58EE-1841-972A-7E59F8286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E6DD1-1ECE-F047-A0C2-2931CA8C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1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4B3AB0-F644-1A41-94C8-F8C75DE60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22317-11FB-A241-A12D-EE3D163F7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3F309-4881-6D44-AC05-20C51ECD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13617-F4DD-DD43-A6D0-14A22C31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ABF0D-53BF-1244-9E9E-C53DBDCF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6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79EB9-D04A-5449-A3AC-1EB2BDB19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EC43E-616B-9548-BD9F-15691FF2B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85927-FDAA-A84D-BE7A-28045CB9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CF353-AE2E-8643-9057-90B47D59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4A030-A783-6A45-8B16-E05D3ED8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8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D2257-CFE5-1847-AE2B-0D293905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07C38-A4C8-BC47-8CAD-5EE1A5959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787BE-2869-374F-B79D-63D4F39A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6ED4-DED6-004C-BC4D-B27A0630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D753-78AB-3243-BC37-85FF4354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8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8EB7-2703-E54D-9D2C-8E1EDEA4C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98B75-0BDB-8144-9005-477B9E857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76A75-0F40-724D-A23A-8B17441AC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FA2F9-844D-0E44-9DB3-28A603AC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2B9E6-2357-144D-961D-B14F0C39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75ABB-7E35-DE4C-9D9E-A5574CF9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3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8270-FC93-A74D-8258-F464949BC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F9B17-85B6-9C4A-AC99-DE6DC4A25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26472-1E3B-8A43-AB1D-8FF7AB505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F6720-0DE2-6B49-AE68-FB4A4919E6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F31746-AFD3-844D-B381-8915A7AA9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0D459-FFA6-AE45-AE3A-D904D3E7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E06B0C-4E71-1945-B6A4-2D302C28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001BA-91BA-194C-9FB8-4E9EBB06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0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ED884-42C7-EA48-A33C-477988F3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4BCDC7-01F1-E94A-8BA6-9832C403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04AFD-023D-DD41-97BE-E794CBE8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E8C2AF-B47B-364E-A1E1-344522C1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6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C65EB-49AA-4542-AAA0-2552C3AC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5946A-6626-1847-BF4A-A6FAFF24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74A71-C68C-174A-BF92-A70340A9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9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0CD8-0E40-A140-84F8-DCC8BA2A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A4735-9E07-6045-9AEA-BBF42FA34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91F67-196D-7B4E-988B-7525EACF7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057EA-BE0B-5C46-9872-534D3EE64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C7970-D986-364F-ABEC-D2C43C81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41361-4DBC-3442-9C38-0A9249DB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8DBE-387F-094A-AADF-19FDC403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B1A79-2271-6044-BE9F-A166F7CBB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539B6-FEF3-804F-8C1A-D9A7F691C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46111-9955-8C41-BC62-F79583307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94D42-ACCA-FD4A-8101-C36A73A1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B7C71-CD09-3E4D-BC92-099EE003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3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3E2CE-B929-6543-B242-08484DF81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68BA1-67B9-CA4A-B3D2-A7B8D57D0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326A9-F940-B643-8F3F-63F746EE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01847-D0EE-E74F-A1F2-42AA59E9712D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71E6F-42BA-5E47-A380-97A67C080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08814-B6F9-E44F-9684-FA1A01A19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E114-EDB3-4049-A4D5-6038C5DD7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3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8E13-5AD7-EC48-9FC6-D59D56BD11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1EA4E5-C6C0-7C4D-9E99-B2501A490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1957B9-04EB-EF48-8D87-BB5AAFB71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1804"/>
            <a:ext cx="12192000" cy="427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71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cp:lastPrinted>2020-05-18T16:43:03Z</cp:lastPrinted>
  <dcterms:created xsi:type="dcterms:W3CDTF">2020-05-18T16:42:26Z</dcterms:created>
  <dcterms:modified xsi:type="dcterms:W3CDTF">2020-05-18T16:44:22Z</dcterms:modified>
</cp:coreProperties>
</file>